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22" roundtripDataSignature="AMtx7mgzglhWF8lncS9d+bDPSO8geWsV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343406"/>
            <a:ext cx="5486400" cy="41148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5" name="Google Shape;95;p1:notes"/>
          <p:cNvSpPr txBox="1"/>
          <p:nvPr>
            <p:ph idx="12" type="sldNum"/>
          </p:nvPr>
        </p:nvSpPr>
        <p:spPr>
          <a:xfrm>
            <a:off x="3884613" y="8685225"/>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96" name="Google Shape;96;p1: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fe455d60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fe455d60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fe455d60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fe455d60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fe455d60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fe455d60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0fe455d60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0fe455d60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fe455d60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fe455d60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bd218af3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5bd218af3c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0810790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0810790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fe455d60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fe455d60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2" name="Google Shape;11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fe455d60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fe455d60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fe455d60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fe455d60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fe455d60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fe455d60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fe455d60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fe455d60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fe455d60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fe455d60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fe455d60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fe455d60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3" name="Shape 13"/>
        <p:cNvGrpSpPr/>
        <p:nvPr/>
      </p:nvGrpSpPr>
      <p:grpSpPr>
        <a:xfrm>
          <a:off x="0" y="0"/>
          <a:ext cx="0" cy="0"/>
          <a:chOff x="0" y="0"/>
          <a:chExt cx="0" cy="0"/>
        </a:xfrm>
      </p:grpSpPr>
      <p:sp>
        <p:nvSpPr>
          <p:cNvPr id="14" name="Google Shape;14;p15"/>
          <p:cNvSpPr/>
          <p:nvPr/>
        </p:nvSpPr>
        <p:spPr>
          <a:xfrm>
            <a:off x="0" y="1985963"/>
            <a:ext cx="3571800" cy="315750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5"/>
          <p:cNvSpPr/>
          <p:nvPr/>
        </p:nvSpPr>
        <p:spPr>
          <a:xfrm>
            <a:off x="-2380" y="-694"/>
            <a:ext cx="9146400" cy="5144100"/>
          </a:xfrm>
          <a:custGeom>
            <a:rect b="b" l="l" r="r" t="t"/>
            <a:pathLst>
              <a:path extrusionOk="0" h="120000" w="120000">
                <a:moveTo>
                  <a:pt x="0" y="120000"/>
                </a:moveTo>
                <a:lnTo>
                  <a:pt x="101524" y="0"/>
                </a:lnTo>
                <a:lnTo>
                  <a:pt x="120000" y="16"/>
                </a:lnTo>
                <a:lnTo>
                  <a:pt x="120000" y="120000"/>
                </a:lnTo>
                <a:lnTo>
                  <a:pt x="0" y="12000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5"/>
          <p:cNvSpPr txBox="1"/>
          <p:nvPr>
            <p:ph type="ctrTitle"/>
          </p:nvPr>
        </p:nvSpPr>
        <p:spPr>
          <a:xfrm rot="-1986275">
            <a:off x="1096898" y="1227541"/>
            <a:ext cx="5089085" cy="104354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32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15"/>
          <p:cNvSpPr txBox="1"/>
          <p:nvPr>
            <p:ph idx="1" type="subTitle"/>
          </p:nvPr>
        </p:nvSpPr>
        <p:spPr>
          <a:xfrm rot="-1986149">
            <a:off x="1534781" y="1834041"/>
            <a:ext cx="5866097" cy="285243"/>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lvl="1" marR="0" algn="ctr">
              <a:lnSpc>
                <a:spcPct val="100000"/>
              </a:lnSpc>
              <a:spcBef>
                <a:spcPts val="300"/>
              </a:spcBef>
              <a:spcAft>
                <a:spcPts val="0"/>
              </a:spcAft>
              <a:buClr>
                <a:schemeClr val="accent2"/>
              </a:buClr>
              <a:buSzPts val="1600"/>
              <a:buFont typeface="Noto Sans Symbols"/>
              <a:buNone/>
              <a:defRPr b="0" i="0" sz="1600" u="none" cap="none" strike="noStrike">
                <a:solidFill>
                  <a:srgbClr val="888888"/>
                </a:solidFill>
                <a:latin typeface="Calibri"/>
                <a:ea typeface="Calibri"/>
                <a:cs typeface="Calibri"/>
                <a:sym typeface="Calibri"/>
              </a:defRPr>
            </a:lvl2pPr>
            <a:lvl3pPr lvl="2" marR="0" algn="ctr">
              <a:lnSpc>
                <a:spcPct val="100000"/>
              </a:lnSpc>
              <a:spcBef>
                <a:spcPts val="300"/>
              </a:spcBef>
              <a:spcAft>
                <a:spcPts val="0"/>
              </a:spcAft>
              <a:buClr>
                <a:schemeClr val="accent2"/>
              </a:buClr>
              <a:buSzPts val="1600"/>
              <a:buFont typeface="Noto Sans Symbols"/>
              <a:buNone/>
              <a:defRPr b="0" i="0" sz="1600" u="none" cap="none" strike="noStrike">
                <a:solidFill>
                  <a:srgbClr val="888888"/>
                </a:solidFill>
                <a:latin typeface="Calibri"/>
                <a:ea typeface="Calibri"/>
                <a:cs typeface="Calibri"/>
                <a:sym typeface="Calibri"/>
              </a:defRPr>
            </a:lvl3pPr>
            <a:lvl4pPr lvl="3" marR="0" algn="ctr">
              <a:lnSpc>
                <a:spcPct val="100000"/>
              </a:lnSpc>
              <a:spcBef>
                <a:spcPts val="300"/>
              </a:spcBef>
              <a:spcAft>
                <a:spcPts val="0"/>
              </a:spcAft>
              <a:buClr>
                <a:schemeClr val="accent2"/>
              </a:buClr>
              <a:buSzPts val="1600"/>
              <a:buFont typeface="Noto Sans Symbols"/>
              <a:buNone/>
              <a:defRPr b="0" i="0" sz="1600" u="none" cap="none" strike="noStrike">
                <a:solidFill>
                  <a:srgbClr val="888888"/>
                </a:solidFill>
                <a:latin typeface="Calibri"/>
                <a:ea typeface="Calibri"/>
                <a:cs typeface="Calibri"/>
                <a:sym typeface="Calibri"/>
              </a:defRPr>
            </a:lvl4pPr>
            <a:lvl5pPr lvl="4" marR="0" algn="ctr">
              <a:lnSpc>
                <a:spcPct val="100000"/>
              </a:lnSpc>
              <a:spcBef>
                <a:spcPts val="300"/>
              </a:spcBef>
              <a:spcAft>
                <a:spcPts val="0"/>
              </a:spcAft>
              <a:buClr>
                <a:schemeClr val="accent2"/>
              </a:buClr>
              <a:buSzPts val="1600"/>
              <a:buFont typeface="Noto Sans Symbols"/>
              <a:buNone/>
              <a:defRPr b="0" i="0" sz="1600" u="none" cap="none" strike="noStrike">
                <a:solidFill>
                  <a:srgbClr val="888888"/>
                </a:solidFill>
                <a:latin typeface="Calibri"/>
                <a:ea typeface="Calibri"/>
                <a:cs typeface="Calibri"/>
                <a:sym typeface="Calibri"/>
              </a:defRPr>
            </a:lvl5pPr>
            <a:lvl6pPr lvl="5" marR="0" algn="ctr">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6pPr>
            <a:lvl7pPr lvl="6" marR="0" algn="ctr">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7pPr>
            <a:lvl8pPr lvl="7" marR="0" algn="ctr">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8pPr>
            <a:lvl9pPr lvl="8" marR="0" algn="ctr">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18" name="Google Shape;18;p15"/>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15"/>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15"/>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showMasterSp="0" type="picTx">
  <p:cSld name="PICTURE_WITH_CAPTION_TEXT">
    <p:spTree>
      <p:nvGrpSpPr>
        <p:cNvPr id="71" name="Shape 71"/>
        <p:cNvGrpSpPr/>
        <p:nvPr/>
      </p:nvGrpSpPr>
      <p:grpSpPr>
        <a:xfrm>
          <a:off x="0" y="0"/>
          <a:ext cx="0" cy="0"/>
          <a:chOff x="0" y="0"/>
          <a:chExt cx="0" cy="0"/>
        </a:xfrm>
      </p:grpSpPr>
      <p:sp>
        <p:nvSpPr>
          <p:cNvPr id="72" name="Google Shape;72;p23"/>
          <p:cNvSpPr/>
          <p:nvPr>
            <p:ph idx="2" type="pic"/>
          </p:nvPr>
        </p:nvSpPr>
        <p:spPr>
          <a:xfrm>
            <a:off x="2028825" y="0"/>
            <a:ext cx="7115100" cy="5143500"/>
          </a:xfrm>
          <a:prstGeom prst="rect">
            <a:avLst/>
          </a:prstGeom>
          <a:solidFill>
            <a:schemeClr val="accent3">
              <a:alpha val="80000"/>
            </a:schemeClr>
          </a:solidFill>
          <a:ln>
            <a:noFill/>
          </a:ln>
        </p:spPr>
      </p:sp>
      <p:sp>
        <p:nvSpPr>
          <p:cNvPr id="73" name="Google Shape;73;p23"/>
          <p:cNvSpPr/>
          <p:nvPr/>
        </p:nvSpPr>
        <p:spPr>
          <a:xfrm>
            <a:off x="0" y="1985963"/>
            <a:ext cx="3571800" cy="315750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23"/>
          <p:cNvSpPr/>
          <p:nvPr/>
        </p:nvSpPr>
        <p:spPr>
          <a:xfrm>
            <a:off x="0" y="3786188"/>
            <a:ext cx="3571800" cy="1357200"/>
          </a:xfrm>
          <a:custGeom>
            <a:rect b="b" l="l" r="r" t="t"/>
            <a:pathLst>
              <a:path extrusionOk="0" h="120000" w="120000">
                <a:moveTo>
                  <a:pt x="0" y="120000"/>
                </a:moveTo>
                <a:lnTo>
                  <a:pt x="68480" y="0"/>
                </a:lnTo>
                <a:lnTo>
                  <a:pt x="120000" y="120000"/>
                </a:lnTo>
                <a:lnTo>
                  <a:pt x="0" y="12000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23"/>
          <p:cNvSpPr txBox="1"/>
          <p:nvPr>
            <p:ph type="title"/>
          </p:nvPr>
        </p:nvSpPr>
        <p:spPr>
          <a:xfrm rot="-1986278">
            <a:off x="942896" y="1237542"/>
            <a:ext cx="4942970" cy="751701"/>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23"/>
          <p:cNvSpPr txBox="1"/>
          <p:nvPr>
            <p:ph idx="1" type="body"/>
          </p:nvPr>
        </p:nvSpPr>
        <p:spPr>
          <a:xfrm rot="-1986147">
            <a:off x="1445497" y="1592237"/>
            <a:ext cx="5492570" cy="641748"/>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2"/>
              </a:buClr>
              <a:buSzPts val="1600"/>
              <a:buFont typeface="Noto Sans Symbols"/>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accent2"/>
              </a:buClr>
              <a:buSzPts val="1600"/>
              <a:buFont typeface="Noto Sans Symbols"/>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accent2"/>
              </a:buClr>
              <a:buSzPts val="1600"/>
              <a:buFont typeface="Noto Sans Symbols"/>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accent2"/>
              </a:buClr>
              <a:buSzPts val="1600"/>
              <a:buFont typeface="Noto Sans Symbols"/>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9pPr>
          </a:lstStyle>
          <a:p/>
        </p:txBody>
      </p:sp>
      <p:sp>
        <p:nvSpPr>
          <p:cNvPr id="77" name="Google Shape;77;p23"/>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23"/>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23"/>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80" name="Shape 80"/>
        <p:cNvGrpSpPr/>
        <p:nvPr/>
      </p:nvGrpSpPr>
      <p:grpSpPr>
        <a:xfrm>
          <a:off x="0" y="0"/>
          <a:ext cx="0" cy="0"/>
          <a:chOff x="0" y="0"/>
          <a:chExt cx="0" cy="0"/>
        </a:xfrm>
      </p:grpSpPr>
      <p:sp>
        <p:nvSpPr>
          <p:cNvPr id="81" name="Google Shape;81;p24"/>
          <p:cNvSpPr txBox="1"/>
          <p:nvPr>
            <p:ph type="title"/>
          </p:nvPr>
        </p:nvSpPr>
        <p:spPr>
          <a:xfrm>
            <a:off x="822960" y="274320"/>
            <a:ext cx="7521000" cy="41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2" name="Google Shape;82;p24"/>
          <p:cNvSpPr txBox="1"/>
          <p:nvPr>
            <p:ph idx="1" type="body"/>
          </p:nvPr>
        </p:nvSpPr>
        <p:spPr>
          <a:xfrm rot="5400000">
            <a:off x="3240900" y="-1592529"/>
            <a:ext cx="2685000" cy="7521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1pPr>
            <a:lvl2pPr indent="-330200" lvl="1" marL="9144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indent="-330200" lvl="2" marL="13716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3pPr>
            <a:lvl4pPr indent="-330200" lvl="3" marL="18288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83" name="Google Shape;83;p24"/>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4"/>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24"/>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86" name="Shape 86"/>
        <p:cNvGrpSpPr/>
        <p:nvPr/>
      </p:nvGrpSpPr>
      <p:grpSpPr>
        <a:xfrm>
          <a:off x="0" y="0"/>
          <a:ext cx="0" cy="0"/>
          <a:chOff x="0" y="0"/>
          <a:chExt cx="0" cy="0"/>
        </a:xfrm>
      </p:grpSpPr>
      <p:sp>
        <p:nvSpPr>
          <p:cNvPr id="87" name="Google Shape;87;p25"/>
          <p:cNvSpPr txBox="1"/>
          <p:nvPr>
            <p:ph type="title"/>
          </p:nvPr>
        </p:nvSpPr>
        <p:spPr>
          <a:xfrm rot="5400000">
            <a:off x="5903700" y="931679"/>
            <a:ext cx="3508800" cy="2057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8" name="Google Shape;88;p25"/>
          <p:cNvSpPr txBox="1"/>
          <p:nvPr>
            <p:ph idx="1" type="body"/>
          </p:nvPr>
        </p:nvSpPr>
        <p:spPr>
          <a:xfrm rot="5400000">
            <a:off x="1712700" y="-1049521"/>
            <a:ext cx="3508800" cy="6019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1pPr>
            <a:lvl2pPr indent="-330200" lvl="1" marL="9144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indent="-330200" lvl="2" marL="13716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3pPr>
            <a:lvl4pPr indent="-330200" lvl="3" marL="18288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89" name="Google Shape;89;p25"/>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25"/>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25"/>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tx">
  <p:cSld name="TITLE_AND_BODY">
    <p:spTree>
      <p:nvGrpSpPr>
        <p:cNvPr id="21" name="Shape 21"/>
        <p:cNvGrpSpPr/>
        <p:nvPr/>
      </p:nvGrpSpPr>
      <p:grpSpPr>
        <a:xfrm>
          <a:off x="0" y="0"/>
          <a:ext cx="0" cy="0"/>
          <a:chOff x="0" y="0"/>
          <a:chExt cx="0" cy="0"/>
        </a:xfrm>
      </p:grpSpPr>
      <p:sp>
        <p:nvSpPr>
          <p:cNvPr id="22" name="Google Shape;22;p5"/>
          <p:cNvSpPr txBox="1"/>
          <p:nvPr>
            <p:ph idx="12" type="sldNum"/>
          </p:nvPr>
        </p:nvSpPr>
        <p:spPr>
          <a:xfrm>
            <a:off x="4464843" y="4781847"/>
            <a:ext cx="215385" cy="173192"/>
          </a:xfrm>
          <a:prstGeom prst="rect">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3" name="Shape 23"/>
        <p:cNvGrpSpPr/>
        <p:nvPr/>
      </p:nvGrpSpPr>
      <p:grpSpPr>
        <a:xfrm>
          <a:off x="0" y="0"/>
          <a:ext cx="0" cy="0"/>
          <a:chOff x="0" y="0"/>
          <a:chExt cx="0" cy="0"/>
        </a:xfrm>
      </p:grpSpPr>
      <p:sp>
        <p:nvSpPr>
          <p:cNvPr id="24" name="Google Shape;24;p16"/>
          <p:cNvSpPr txBox="1"/>
          <p:nvPr>
            <p:ph type="title"/>
          </p:nvPr>
        </p:nvSpPr>
        <p:spPr>
          <a:xfrm>
            <a:off x="822960" y="274320"/>
            <a:ext cx="7521000" cy="41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16"/>
          <p:cNvSpPr txBox="1"/>
          <p:nvPr>
            <p:ph idx="1" type="body"/>
          </p:nvPr>
        </p:nvSpPr>
        <p:spPr>
          <a:xfrm>
            <a:off x="664650" y="825600"/>
            <a:ext cx="7521000" cy="4145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1pPr>
            <a:lvl2pPr indent="-330200" lvl="1" marL="9144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indent="-330200" lvl="2" marL="1371600" algn="l">
              <a:lnSpc>
                <a:spcPct val="100000"/>
              </a:lnSpc>
              <a:spcBef>
                <a:spcPts val="300"/>
              </a:spcBef>
              <a:spcAft>
                <a:spcPts val="0"/>
              </a:spcAft>
              <a:buSzPts val="1600"/>
              <a:buChar char="▪"/>
              <a:defRPr b="0" i="0" sz="1400" u="none" cap="none" strike="noStrike">
                <a:solidFill>
                  <a:schemeClr val="dk1"/>
                </a:solidFill>
                <a:latin typeface="Calibri"/>
                <a:ea typeface="Calibri"/>
                <a:cs typeface="Calibri"/>
                <a:sym typeface="Calibri"/>
              </a:defRPr>
            </a:lvl3pPr>
            <a:lvl4pPr indent="-330200" lvl="3" marL="1828800" marR="0" algn="l">
              <a:lnSpc>
                <a:spcPct val="100000"/>
              </a:lnSpc>
              <a:spcBef>
                <a:spcPts val="300"/>
              </a:spcBef>
              <a:spcAft>
                <a:spcPts val="0"/>
              </a:spcAft>
              <a:buSzPts val="1600"/>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26" name="Google Shape;26;p16"/>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16"/>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16"/>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9" name="Shape 29"/>
        <p:cNvGrpSpPr/>
        <p:nvPr/>
      </p:nvGrpSpPr>
      <p:grpSpPr>
        <a:xfrm>
          <a:off x="0" y="0"/>
          <a:ext cx="0" cy="0"/>
          <a:chOff x="0" y="0"/>
          <a:chExt cx="0" cy="0"/>
        </a:xfrm>
      </p:grpSpPr>
      <p:sp>
        <p:nvSpPr>
          <p:cNvPr id="30" name="Google Shape;30;p17"/>
          <p:cNvSpPr txBox="1"/>
          <p:nvPr>
            <p:ph type="title"/>
          </p:nvPr>
        </p:nvSpPr>
        <p:spPr>
          <a:xfrm>
            <a:off x="822960" y="274320"/>
            <a:ext cx="7521000" cy="41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1" name="Google Shape;31;p17"/>
          <p:cNvSpPr txBox="1"/>
          <p:nvPr>
            <p:ph idx="1" type="body"/>
          </p:nvPr>
        </p:nvSpPr>
        <p:spPr>
          <a:xfrm>
            <a:off x="822960" y="822960"/>
            <a:ext cx="3200400" cy="4116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2"/>
              </a:buClr>
              <a:buSzPts val="1600"/>
              <a:buFont typeface="Noto Sans Symbols"/>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accent2"/>
              </a:buClr>
              <a:buSzPts val="1600"/>
              <a:buFont typeface="Noto Sans Symbols"/>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accent2"/>
              </a:buClr>
              <a:buSzPts val="1600"/>
              <a:buFont typeface="Noto Sans Symbols"/>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accent2"/>
              </a:buClr>
              <a:buSzPts val="1600"/>
              <a:buFont typeface="Noto Sans Symbols"/>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9pPr>
          </a:lstStyle>
          <a:p/>
        </p:txBody>
      </p:sp>
      <p:sp>
        <p:nvSpPr>
          <p:cNvPr id="32" name="Google Shape;32;p17"/>
          <p:cNvSpPr txBox="1"/>
          <p:nvPr>
            <p:ph idx="2" type="body"/>
          </p:nvPr>
        </p:nvSpPr>
        <p:spPr>
          <a:xfrm>
            <a:off x="819150" y="1276386"/>
            <a:ext cx="3200400" cy="2331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33" name="Google Shape;33;p17"/>
          <p:cNvSpPr txBox="1"/>
          <p:nvPr>
            <p:ph idx="3" type="body"/>
          </p:nvPr>
        </p:nvSpPr>
        <p:spPr>
          <a:xfrm>
            <a:off x="4700016" y="822960"/>
            <a:ext cx="3200400" cy="4116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2"/>
              </a:buClr>
              <a:buSzPts val="1600"/>
              <a:buFont typeface="Noto Sans Symbols"/>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accent2"/>
              </a:buClr>
              <a:buSzPts val="1600"/>
              <a:buFont typeface="Noto Sans Symbols"/>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accent2"/>
              </a:buClr>
              <a:buSzPts val="1600"/>
              <a:buFont typeface="Noto Sans Symbols"/>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accent2"/>
              </a:buClr>
              <a:buSzPts val="1600"/>
              <a:buFont typeface="Noto Sans Symbols"/>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accent2"/>
              </a:buClr>
              <a:buSzPts val="1400"/>
              <a:buFont typeface="Noto Sans Symbols"/>
              <a:buNone/>
              <a:defRPr b="1" i="0" sz="1600" u="none" cap="none" strike="noStrike">
                <a:solidFill>
                  <a:schemeClr val="dk1"/>
                </a:solidFill>
                <a:latin typeface="Calibri"/>
                <a:ea typeface="Calibri"/>
                <a:cs typeface="Calibri"/>
                <a:sym typeface="Calibri"/>
              </a:defRPr>
            </a:lvl9pPr>
          </a:lstStyle>
          <a:p/>
        </p:txBody>
      </p:sp>
      <p:sp>
        <p:nvSpPr>
          <p:cNvPr id="34" name="Google Shape;34;p17"/>
          <p:cNvSpPr txBox="1"/>
          <p:nvPr>
            <p:ph idx="4" type="body"/>
          </p:nvPr>
        </p:nvSpPr>
        <p:spPr>
          <a:xfrm>
            <a:off x="4700016" y="1276386"/>
            <a:ext cx="3200400" cy="2331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35" name="Google Shape;35;p17"/>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17"/>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7"/>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38" name="Shape 38"/>
        <p:cNvGrpSpPr/>
        <p:nvPr/>
      </p:nvGrpSpPr>
      <p:grpSpPr>
        <a:xfrm>
          <a:off x="0" y="0"/>
          <a:ext cx="0" cy="0"/>
          <a:chOff x="0" y="0"/>
          <a:chExt cx="0" cy="0"/>
        </a:xfrm>
      </p:grpSpPr>
      <p:sp>
        <p:nvSpPr>
          <p:cNvPr id="39" name="Google Shape;39;p18"/>
          <p:cNvSpPr/>
          <p:nvPr/>
        </p:nvSpPr>
        <p:spPr>
          <a:xfrm>
            <a:off x="-2380" y="-694"/>
            <a:ext cx="9146400" cy="5144100"/>
          </a:xfrm>
          <a:custGeom>
            <a:rect b="b" l="l" r="r" t="t"/>
            <a:pathLst>
              <a:path extrusionOk="0" h="120000" w="120000">
                <a:moveTo>
                  <a:pt x="0" y="120000"/>
                </a:moveTo>
                <a:lnTo>
                  <a:pt x="101524" y="0"/>
                </a:lnTo>
                <a:lnTo>
                  <a:pt x="120000" y="16"/>
                </a:lnTo>
                <a:lnTo>
                  <a:pt x="120000" y="120000"/>
                </a:lnTo>
                <a:lnTo>
                  <a:pt x="0" y="120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18"/>
          <p:cNvSpPr/>
          <p:nvPr/>
        </p:nvSpPr>
        <p:spPr>
          <a:xfrm>
            <a:off x="0" y="1985963"/>
            <a:ext cx="3571800" cy="315750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8"/>
          <p:cNvSpPr txBox="1"/>
          <p:nvPr>
            <p:ph type="title"/>
          </p:nvPr>
        </p:nvSpPr>
        <p:spPr>
          <a:xfrm rot="-1986120">
            <a:off x="1099375" y="1224736"/>
            <a:ext cx="5091085" cy="104631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32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18"/>
          <p:cNvSpPr txBox="1"/>
          <p:nvPr>
            <p:ph idx="1" type="body"/>
          </p:nvPr>
        </p:nvSpPr>
        <p:spPr>
          <a:xfrm rot="-1986098">
            <a:off x="1538664" y="1832070"/>
            <a:ext cx="5865681" cy="28524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2"/>
              </a:buClr>
              <a:buSzPts val="1600"/>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00"/>
              </a:spcBef>
              <a:spcAft>
                <a:spcPts val="0"/>
              </a:spcAft>
              <a:buClr>
                <a:schemeClr val="accent2"/>
              </a:buClr>
              <a:buSzPts val="1600"/>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300"/>
              </a:spcBef>
              <a:spcAft>
                <a:spcPts val="0"/>
              </a:spcAft>
              <a:buClr>
                <a:schemeClr val="accent2"/>
              </a:buClr>
              <a:buSzPts val="1600"/>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300"/>
              </a:spcBef>
              <a:spcAft>
                <a:spcPts val="0"/>
              </a:spcAft>
              <a:buClr>
                <a:schemeClr val="accent2"/>
              </a:buClr>
              <a:buSzPts val="1600"/>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300"/>
              </a:spcBef>
              <a:spcAft>
                <a:spcPts val="0"/>
              </a:spcAft>
              <a:buClr>
                <a:schemeClr val="accent2"/>
              </a:buClr>
              <a:buSzPts val="1400"/>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43" name="Google Shape;43;p18"/>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18"/>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18"/>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46" name="Shape 46"/>
        <p:cNvGrpSpPr/>
        <p:nvPr/>
      </p:nvGrpSpPr>
      <p:grpSpPr>
        <a:xfrm>
          <a:off x="0" y="0"/>
          <a:ext cx="0" cy="0"/>
          <a:chOff x="0" y="0"/>
          <a:chExt cx="0" cy="0"/>
        </a:xfrm>
      </p:grpSpPr>
      <p:sp>
        <p:nvSpPr>
          <p:cNvPr id="47" name="Google Shape;47;p19"/>
          <p:cNvSpPr txBox="1"/>
          <p:nvPr>
            <p:ph idx="1" type="body"/>
          </p:nvPr>
        </p:nvSpPr>
        <p:spPr>
          <a:xfrm>
            <a:off x="822960" y="822960"/>
            <a:ext cx="3200400" cy="2784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300"/>
              </a:spcBef>
              <a:spcAft>
                <a:spcPts val="0"/>
              </a:spcAft>
              <a:buClr>
                <a:schemeClr val="accent2"/>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48" name="Google Shape;48;p19"/>
          <p:cNvSpPr txBox="1"/>
          <p:nvPr>
            <p:ph idx="2" type="body"/>
          </p:nvPr>
        </p:nvSpPr>
        <p:spPr>
          <a:xfrm>
            <a:off x="4700016" y="822960"/>
            <a:ext cx="3200400" cy="2784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300"/>
              </a:spcBef>
              <a:spcAft>
                <a:spcPts val="0"/>
              </a:spcAft>
              <a:buClr>
                <a:schemeClr val="accent2"/>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00"/>
              </a:spcBef>
              <a:spcAft>
                <a:spcPts val="0"/>
              </a:spcAft>
              <a:buClr>
                <a:schemeClr val="accent2"/>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49" name="Google Shape;49;p19"/>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19"/>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19"/>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9"/>
          <p:cNvSpPr txBox="1"/>
          <p:nvPr>
            <p:ph type="title"/>
          </p:nvPr>
        </p:nvSpPr>
        <p:spPr>
          <a:xfrm>
            <a:off x="822960" y="274320"/>
            <a:ext cx="7521000" cy="41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53" name="Shape 53"/>
        <p:cNvGrpSpPr/>
        <p:nvPr/>
      </p:nvGrpSpPr>
      <p:grpSpPr>
        <a:xfrm>
          <a:off x="0" y="0"/>
          <a:ext cx="0" cy="0"/>
          <a:chOff x="0" y="0"/>
          <a:chExt cx="0" cy="0"/>
        </a:xfrm>
      </p:grpSpPr>
      <p:sp>
        <p:nvSpPr>
          <p:cNvPr id="54" name="Google Shape;54;p20"/>
          <p:cNvSpPr txBox="1"/>
          <p:nvPr>
            <p:ph type="title"/>
          </p:nvPr>
        </p:nvSpPr>
        <p:spPr>
          <a:xfrm>
            <a:off x="822960" y="274320"/>
            <a:ext cx="7521000" cy="4116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5" name="Google Shape;55;p20"/>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20"/>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0"/>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21"/>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21"/>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21"/>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showMasterSp="0" type="objTx">
  <p:cSld name="OBJECT_WITH_CAPTION_TEXT">
    <p:spTree>
      <p:nvGrpSpPr>
        <p:cNvPr id="62" name="Shape 62"/>
        <p:cNvGrpSpPr/>
        <p:nvPr/>
      </p:nvGrpSpPr>
      <p:grpSpPr>
        <a:xfrm>
          <a:off x="0" y="0"/>
          <a:ext cx="0" cy="0"/>
          <a:chOff x="0" y="0"/>
          <a:chExt cx="0" cy="0"/>
        </a:xfrm>
      </p:grpSpPr>
      <p:sp>
        <p:nvSpPr>
          <p:cNvPr id="63" name="Google Shape;63;p22"/>
          <p:cNvSpPr/>
          <p:nvPr/>
        </p:nvSpPr>
        <p:spPr>
          <a:xfrm>
            <a:off x="0" y="1985963"/>
            <a:ext cx="3571800" cy="315750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22"/>
          <p:cNvSpPr/>
          <p:nvPr/>
        </p:nvSpPr>
        <p:spPr>
          <a:xfrm rot="5400000">
            <a:off x="1290678" y="-1290598"/>
            <a:ext cx="5143500" cy="772470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22"/>
          <p:cNvSpPr txBox="1"/>
          <p:nvPr>
            <p:ph type="title"/>
          </p:nvPr>
        </p:nvSpPr>
        <p:spPr>
          <a:xfrm rot="-1986257">
            <a:off x="1042983" y="1118635"/>
            <a:ext cx="4695838" cy="94397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FFFFFF"/>
              </a:buClr>
              <a:buSzPts val="1400"/>
              <a:buFont typeface="Cambria"/>
              <a:buNone/>
              <a:defRPr b="0" i="0" sz="2800" u="none" cap="none" strike="noStrike">
                <a:solidFill>
                  <a:srgbClr val="FFFFFF"/>
                </a:solidFill>
                <a:latin typeface="Cambria"/>
                <a:ea typeface="Cambria"/>
                <a:cs typeface="Cambria"/>
                <a:sym typeface="Cambr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6" name="Google Shape;66;p22"/>
          <p:cNvSpPr txBox="1"/>
          <p:nvPr>
            <p:ph idx="1" type="body"/>
          </p:nvPr>
        </p:nvSpPr>
        <p:spPr>
          <a:xfrm>
            <a:off x="4749552" y="1964184"/>
            <a:ext cx="3807900" cy="2493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chemeClr val="dk1"/>
              </a:buClr>
              <a:buSzPts val="1400"/>
              <a:buFont typeface="Arial"/>
              <a:buNone/>
              <a:defRPr b="1"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300"/>
              </a:spcBef>
              <a:spcAft>
                <a:spcPts val="0"/>
              </a:spcAft>
              <a:buClr>
                <a:schemeClr val="accent2"/>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300"/>
              </a:spcBef>
              <a:spcAft>
                <a:spcPts val="0"/>
              </a:spcAft>
              <a:buClr>
                <a:schemeClr val="accent2"/>
              </a:buClr>
              <a:buSzPts val="2400"/>
              <a:buFont typeface="Noto Sans Symbols"/>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3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9pPr>
          </a:lstStyle>
          <a:p/>
        </p:txBody>
      </p:sp>
      <p:sp>
        <p:nvSpPr>
          <p:cNvPr id="67" name="Google Shape;67;p22"/>
          <p:cNvSpPr txBox="1"/>
          <p:nvPr>
            <p:ph idx="2" type="body"/>
          </p:nvPr>
        </p:nvSpPr>
        <p:spPr>
          <a:xfrm rot="-1986119">
            <a:off x="1584976" y="1653782"/>
            <a:ext cx="5220725" cy="5400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rgbClr val="FFFFFF"/>
              </a:buClr>
              <a:buSzPts val="1400"/>
              <a:buFont typeface="Arial"/>
              <a:buNone/>
              <a:defRPr b="1" i="0" sz="1400" u="none" cap="none" strike="noStrike">
                <a:solidFill>
                  <a:srgbClr val="FFFFFF"/>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2"/>
              </a:buClr>
              <a:buSzPts val="1600"/>
              <a:buFont typeface="Noto Sans Symbols"/>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accent2"/>
              </a:buClr>
              <a:buSzPts val="1600"/>
              <a:buFont typeface="Noto Sans Symbols"/>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accent2"/>
              </a:buClr>
              <a:buSzPts val="1600"/>
              <a:buFont typeface="Noto Sans Symbols"/>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accent2"/>
              </a:buClr>
              <a:buSzPts val="1600"/>
              <a:buFont typeface="Noto Sans Symbols"/>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accent2"/>
              </a:buClr>
              <a:buSzPts val="1400"/>
              <a:buFont typeface="Noto Sans Symbols"/>
              <a:buNone/>
              <a:defRPr b="0" i="0" sz="900" u="none" cap="none" strike="noStrike">
                <a:solidFill>
                  <a:schemeClr val="dk1"/>
                </a:solidFill>
                <a:latin typeface="Calibri"/>
                <a:ea typeface="Calibri"/>
                <a:cs typeface="Calibri"/>
                <a:sym typeface="Calibri"/>
              </a:defRPr>
            </a:lvl9pPr>
          </a:lstStyle>
          <a:p/>
        </p:txBody>
      </p:sp>
      <p:sp>
        <p:nvSpPr>
          <p:cNvPr id="68" name="Google Shape;68;p22"/>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2"/>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none" strike="noStrike">
                <a:solidFill>
                  <a:schemeClr val="dk2"/>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22"/>
          <p:cNvSpPr/>
          <p:nvPr>
            <p:ph idx="12" type="sldNum"/>
          </p:nvPr>
        </p:nvSpPr>
        <p:spPr>
          <a:xfrm>
            <a:off x="8401038" y="4628116"/>
            <a:ext cx="502800" cy="377100"/>
          </a:xfrm>
          <a:prstGeom prst="ellipse">
            <a:avLst/>
          </a:prstGeom>
          <a:noFill/>
          <a:ln cap="flat" cmpd="sng" w="9525">
            <a:solidFill>
              <a:schemeClr val="dk2"/>
            </a:solidFill>
            <a:prstDash val="solid"/>
            <a:round/>
            <a:headEnd len="sm" w="sm" type="none"/>
            <a:tailEnd len="sm" w="sm" type="none"/>
          </a:ln>
        </p:spPr>
        <p:txBody>
          <a:bodyPr anchorCtr="0" anchor="ctr" bIns="9125" lIns="9125" spcFirstLastPara="1" rIns="9125" wrap="square" tIns="9125">
            <a:noAutofit/>
          </a:bodyPr>
          <a:lstStyle>
            <a:lvl1pPr indent="0" lvl="0"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50"/>
              <a:buFont typeface="Arial"/>
              <a:buNone/>
              <a:defRPr b="0" i="0" sz="165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p:nvPr/>
        </p:nvSpPr>
        <p:spPr>
          <a:xfrm>
            <a:off x="-2382" y="3787975"/>
            <a:ext cx="3574200" cy="1355400"/>
          </a:xfrm>
          <a:custGeom>
            <a:rect b="b" l="l" r="r" t="t"/>
            <a:pathLst>
              <a:path extrusionOk="0" h="120000" w="120000">
                <a:moveTo>
                  <a:pt x="79" y="119999"/>
                </a:moveTo>
                <a:lnTo>
                  <a:pt x="0" y="0"/>
                </a:lnTo>
                <a:lnTo>
                  <a:pt x="68674" y="0"/>
                </a:lnTo>
                <a:lnTo>
                  <a:pt x="119999" y="119999"/>
                </a:lnTo>
                <a:lnTo>
                  <a:pt x="79" y="11999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4"/>
          <p:cNvSpPr/>
          <p:nvPr/>
        </p:nvSpPr>
        <p:spPr>
          <a:xfrm>
            <a:off x="-2380" y="3788469"/>
            <a:ext cx="9146400" cy="1355100"/>
          </a:xfrm>
          <a:custGeom>
            <a:rect b="b" l="l" r="r" t="t"/>
            <a:pathLst>
              <a:path extrusionOk="0" h="120000" w="120000">
                <a:moveTo>
                  <a:pt x="0" y="120000"/>
                </a:moveTo>
                <a:lnTo>
                  <a:pt x="26779" y="0"/>
                </a:lnTo>
                <a:lnTo>
                  <a:pt x="120000" y="61"/>
                </a:lnTo>
                <a:lnTo>
                  <a:pt x="120000" y="120000"/>
                </a:lnTo>
                <a:lnTo>
                  <a:pt x="0" y="12000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4"/>
          <p:cNvSpPr txBox="1"/>
          <p:nvPr>
            <p:ph type="title"/>
          </p:nvPr>
        </p:nvSpPr>
        <p:spPr>
          <a:xfrm>
            <a:off x="822960" y="274320"/>
            <a:ext cx="7521000" cy="411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mbria"/>
              <a:buNone/>
              <a:defRPr b="0" i="0" sz="28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4"/>
          <p:cNvSpPr txBox="1"/>
          <p:nvPr>
            <p:ph idx="1" type="body"/>
          </p:nvPr>
        </p:nvSpPr>
        <p:spPr>
          <a:xfrm>
            <a:off x="822960" y="825471"/>
            <a:ext cx="7521000" cy="2685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chemeClr val="dk1"/>
              </a:buClr>
              <a:buSzPts val="1400"/>
              <a:buFont typeface="Arial"/>
              <a:buNone/>
              <a:defRPr b="1" i="0" sz="1600" u="none" cap="none" strike="noStrike">
                <a:solidFill>
                  <a:schemeClr val="dk1"/>
                </a:solidFill>
                <a:latin typeface="Calibri"/>
                <a:ea typeface="Calibri"/>
                <a:cs typeface="Calibri"/>
                <a:sym typeface="Calibri"/>
              </a:defRPr>
            </a:lvl1pPr>
            <a:lvl2pPr indent="-330200" lvl="1" marL="9144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rtl="0" algn="l">
              <a:lnSpc>
                <a:spcPct val="100000"/>
              </a:lnSpc>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10" name="Google Shape;10;p14"/>
          <p:cNvSpPr txBox="1"/>
          <p:nvPr>
            <p:ph idx="10" type="dt"/>
          </p:nvPr>
        </p:nvSpPr>
        <p:spPr>
          <a:xfrm rot="-1985953">
            <a:off x="309006" y="4391195"/>
            <a:ext cx="1960664" cy="17441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4"/>
          <p:cNvSpPr txBox="1"/>
          <p:nvPr>
            <p:ph idx="11" type="ftr"/>
          </p:nvPr>
        </p:nvSpPr>
        <p:spPr>
          <a:xfrm>
            <a:off x="3517514" y="4713841"/>
            <a:ext cx="4724400" cy="20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4"/>
          <p:cNvSpPr/>
          <p:nvPr>
            <p:ph idx="12" type="sldNum"/>
          </p:nvPr>
        </p:nvSpPr>
        <p:spPr>
          <a:xfrm>
            <a:off x="8401038" y="4628116"/>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650"/>
              <a:buFont typeface="Arial"/>
              <a:buNone/>
              <a:defRPr b="0" i="0" sz="165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marching.musicforall.org/event/utah-regional-202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marching.musicforall.org/event/california-regional-20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idx="1" type="subTitle"/>
          </p:nvPr>
        </p:nvSpPr>
        <p:spPr>
          <a:xfrm rot="963">
            <a:off x="3212734" y="2968715"/>
            <a:ext cx="5355000" cy="1224900"/>
          </a:xfrm>
          <a:prstGeom prst="rect">
            <a:avLst/>
          </a:prstGeom>
          <a:noFill/>
          <a:ln>
            <a:noFill/>
          </a:ln>
        </p:spPr>
        <p:txBody>
          <a:bodyPr anchorCtr="0" anchor="t" bIns="45700" lIns="91425" spcFirstLastPara="1" rIns="91425" wrap="square" tIns="9125">
            <a:noAutofit/>
          </a:bodyPr>
          <a:lstStyle/>
          <a:p>
            <a:pPr indent="0" lvl="0" marL="0" marR="0" rtl="0" algn="l">
              <a:lnSpc>
                <a:spcPct val="100000"/>
              </a:lnSpc>
              <a:spcBef>
                <a:spcPts val="0"/>
              </a:spcBef>
              <a:spcAft>
                <a:spcPts val="0"/>
              </a:spcAft>
              <a:buClr>
                <a:schemeClr val="lt1"/>
              </a:buClr>
              <a:buSzPts val="1400"/>
              <a:buFont typeface="Arial"/>
              <a:buNone/>
            </a:pPr>
            <a:r>
              <a:t/>
            </a:r>
            <a:endParaRPr b="1" sz="2000">
              <a:solidFill>
                <a:srgbClr val="333333"/>
              </a:solidFill>
            </a:endParaRPr>
          </a:p>
          <a:p>
            <a:pPr indent="0" lvl="0" marL="0" marR="0" rtl="0" algn="l">
              <a:lnSpc>
                <a:spcPct val="100000"/>
              </a:lnSpc>
              <a:spcBef>
                <a:spcPts val="800"/>
              </a:spcBef>
              <a:spcAft>
                <a:spcPts val="0"/>
              </a:spcAft>
              <a:buClr>
                <a:schemeClr val="lt1"/>
              </a:buClr>
              <a:buSzPts val="1400"/>
              <a:buFont typeface="Arial"/>
              <a:buNone/>
            </a:pPr>
            <a:r>
              <a:t/>
            </a:r>
            <a:endParaRPr b="1" sz="2000">
              <a:solidFill>
                <a:srgbClr val="333333"/>
              </a:solidFill>
            </a:endParaRPr>
          </a:p>
          <a:p>
            <a:pPr indent="0" lvl="0" marL="0" marR="0" rtl="0" algn="l">
              <a:lnSpc>
                <a:spcPct val="100000"/>
              </a:lnSpc>
              <a:spcBef>
                <a:spcPts val="800"/>
              </a:spcBef>
              <a:spcAft>
                <a:spcPts val="0"/>
              </a:spcAft>
              <a:buClr>
                <a:schemeClr val="lt1"/>
              </a:buClr>
              <a:buSzPts val="1400"/>
              <a:buFont typeface="Arial"/>
              <a:buNone/>
            </a:pPr>
            <a:r>
              <a:t/>
            </a:r>
            <a:endParaRPr b="1" sz="2000">
              <a:solidFill>
                <a:srgbClr val="333333"/>
              </a:solidFill>
            </a:endParaRPr>
          </a:p>
        </p:txBody>
      </p:sp>
      <p:pic>
        <p:nvPicPr>
          <p:cNvPr id="99" name="Google Shape;99;p1"/>
          <p:cNvPicPr preferRelativeResize="0"/>
          <p:nvPr/>
        </p:nvPicPr>
        <p:blipFill rotWithShape="1">
          <a:blip r:embed="rId3">
            <a:alphaModFix/>
          </a:blip>
          <a:srcRect b="0" l="0" r="0" t="0"/>
          <a:stretch/>
        </p:blipFill>
        <p:spPr>
          <a:xfrm rot="-2033290">
            <a:off x="1184926" y="1344650"/>
            <a:ext cx="4808272" cy="1073850"/>
          </a:xfrm>
          <a:prstGeom prst="rect">
            <a:avLst/>
          </a:prstGeom>
          <a:noFill/>
          <a:ln>
            <a:noFill/>
          </a:ln>
        </p:spPr>
      </p:pic>
      <p:pic>
        <p:nvPicPr>
          <p:cNvPr descr="IMG_9169.jpeg" id="100" name="Google Shape;100;p1"/>
          <p:cNvPicPr preferRelativeResize="0"/>
          <p:nvPr/>
        </p:nvPicPr>
        <p:blipFill rotWithShape="1">
          <a:blip r:embed="rId4">
            <a:alphaModFix/>
          </a:blip>
          <a:srcRect b="0" l="0" r="0" t="0"/>
          <a:stretch/>
        </p:blipFill>
        <p:spPr>
          <a:xfrm>
            <a:off x="177238" y="173283"/>
            <a:ext cx="1961805" cy="1471354"/>
          </a:xfrm>
          <a:prstGeom prst="rect">
            <a:avLst/>
          </a:prstGeom>
          <a:noFill/>
          <a:ln>
            <a:noFill/>
          </a:ln>
        </p:spPr>
      </p:pic>
      <p:pic>
        <p:nvPicPr>
          <p:cNvPr id="101" name="Google Shape;101;p1"/>
          <p:cNvPicPr preferRelativeResize="0"/>
          <p:nvPr/>
        </p:nvPicPr>
        <p:blipFill>
          <a:blip r:embed="rId5">
            <a:alphaModFix/>
          </a:blip>
          <a:stretch>
            <a:fillRect/>
          </a:stretch>
        </p:blipFill>
        <p:spPr>
          <a:xfrm>
            <a:off x="3622375" y="2820875"/>
            <a:ext cx="5448724" cy="2322625"/>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0fe455d60a_0_76"/>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BOA Utah Championship	</a:t>
            </a:r>
            <a:endParaRPr/>
          </a:p>
        </p:txBody>
      </p:sp>
      <p:sp>
        <p:nvSpPr>
          <p:cNvPr id="161" name="Google Shape;161;g30fe455d60a_0_76"/>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en"/>
              <a:t>What to expect:</a:t>
            </a:r>
            <a:endParaRPr/>
          </a:p>
          <a:p>
            <a:pPr indent="0" lvl="0" marL="0" rtl="0" algn="l">
              <a:spcBef>
                <a:spcPts val="800"/>
              </a:spcBef>
              <a:spcAft>
                <a:spcPts val="0"/>
              </a:spcAft>
              <a:buNone/>
            </a:pPr>
            <a:r>
              <a:rPr lang="en"/>
              <a:t>Visit: </a:t>
            </a:r>
            <a:r>
              <a:rPr lang="en" u="sng">
                <a:solidFill>
                  <a:schemeClr val="hlink"/>
                </a:solidFill>
                <a:hlinkClick r:id="rId3"/>
              </a:rPr>
              <a:t>https://marching.musicforall.org/event/utah-regional-2024/</a:t>
            </a:r>
            <a:endParaRPr/>
          </a:p>
          <a:p>
            <a:pPr indent="-317500" lvl="0" marL="457200" rtl="0" algn="l">
              <a:lnSpc>
                <a:spcPct val="150000"/>
              </a:lnSpc>
              <a:spcBef>
                <a:spcPts val="800"/>
              </a:spcBef>
              <a:spcAft>
                <a:spcPts val="0"/>
              </a:spcAft>
              <a:buSzPts val="1400"/>
              <a:buChar char="●"/>
            </a:pPr>
            <a:r>
              <a:rPr lang="en"/>
              <a:t>Buy tickets NOW - may sell out.  Assume we will make it finals :)</a:t>
            </a:r>
            <a:endParaRPr/>
          </a:p>
          <a:p>
            <a:pPr indent="-317500" lvl="0" marL="457200" rtl="0" algn="l">
              <a:lnSpc>
                <a:spcPct val="150000"/>
              </a:lnSpc>
              <a:spcBef>
                <a:spcPts val="0"/>
              </a:spcBef>
              <a:spcAft>
                <a:spcPts val="0"/>
              </a:spcAft>
              <a:buSzPts val="1400"/>
              <a:buChar char="●"/>
            </a:pPr>
            <a:r>
              <a:rPr lang="en"/>
              <a:t>Items for sale specific to the championship - items do sell out</a:t>
            </a:r>
            <a:endParaRPr/>
          </a:p>
          <a:p>
            <a:pPr indent="-330200" lvl="1" marL="914400" rtl="0" algn="l">
              <a:lnSpc>
                <a:spcPct val="150000"/>
              </a:lnSpc>
              <a:spcBef>
                <a:spcPts val="0"/>
              </a:spcBef>
              <a:spcAft>
                <a:spcPts val="0"/>
              </a:spcAft>
              <a:buSzPts val="1600"/>
              <a:buChar char="○"/>
            </a:pPr>
            <a:r>
              <a:rPr lang="en"/>
              <a:t>T-shirts, Patches, Pins</a:t>
            </a:r>
            <a:endParaRPr/>
          </a:p>
          <a:p>
            <a:pPr indent="-317500" lvl="0" marL="457200" rtl="0" algn="l">
              <a:lnSpc>
                <a:spcPct val="150000"/>
              </a:lnSpc>
              <a:spcBef>
                <a:spcPts val="0"/>
              </a:spcBef>
              <a:spcAft>
                <a:spcPts val="0"/>
              </a:spcAft>
              <a:buSzPts val="1400"/>
              <a:buChar char="●"/>
            </a:pPr>
            <a:r>
              <a:rPr lang="en"/>
              <a:t>Full retreat at the end of finals</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30fe455d60a_0_82"/>
          <p:cNvPicPr preferRelativeResize="0"/>
          <p:nvPr/>
        </p:nvPicPr>
        <p:blipFill>
          <a:blip r:embed="rId3">
            <a:alphaModFix/>
          </a:blip>
          <a:stretch>
            <a:fillRect/>
          </a:stretch>
        </p:blipFill>
        <p:spPr>
          <a:xfrm>
            <a:off x="1376039" y="-72850"/>
            <a:ext cx="6391921"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0fe455d60a_0_71"/>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 George, UT	</a:t>
            </a:r>
            <a:endParaRPr/>
          </a:p>
        </p:txBody>
      </p:sp>
      <p:sp>
        <p:nvSpPr>
          <p:cNvPr id="172" name="Google Shape;172;g30fe455d60a_0_71"/>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800"/>
              </a:spcBef>
              <a:spcAft>
                <a:spcPts val="0"/>
              </a:spcAft>
              <a:buSzPts val="1400"/>
              <a:buChar char="●"/>
            </a:pPr>
            <a:r>
              <a:rPr lang="en"/>
              <a:t>Sunday, Nov. 10</a:t>
            </a:r>
            <a:endParaRPr/>
          </a:p>
          <a:p>
            <a:pPr indent="-330200" lvl="1" marL="914400" rtl="0" algn="l">
              <a:lnSpc>
                <a:spcPct val="150000"/>
              </a:lnSpc>
              <a:spcBef>
                <a:spcPts val="0"/>
              </a:spcBef>
              <a:spcAft>
                <a:spcPts val="0"/>
              </a:spcAft>
              <a:buSzPts val="1600"/>
              <a:buChar char="○"/>
            </a:pPr>
            <a:r>
              <a:rPr lang="en"/>
              <a:t>Breakfast at hotel - </a:t>
            </a:r>
            <a:r>
              <a:rPr b="1" lang="en"/>
              <a:t>hotel provided</a:t>
            </a:r>
            <a:endParaRPr b="1"/>
          </a:p>
          <a:p>
            <a:pPr indent="-330200" lvl="1" marL="914400" rtl="0" algn="l">
              <a:lnSpc>
                <a:spcPct val="150000"/>
              </a:lnSpc>
              <a:spcBef>
                <a:spcPts val="0"/>
              </a:spcBef>
              <a:spcAft>
                <a:spcPts val="0"/>
              </a:spcAft>
              <a:buSzPts val="1600"/>
              <a:buChar char="○"/>
            </a:pPr>
            <a:r>
              <a:rPr lang="en"/>
              <a:t>10:00 AM Buses leave for San Marcos</a:t>
            </a:r>
            <a:endParaRPr b="1"/>
          </a:p>
          <a:p>
            <a:pPr indent="-330200" lvl="1" marL="914400" rtl="0" algn="l">
              <a:lnSpc>
                <a:spcPct val="150000"/>
              </a:lnSpc>
              <a:spcBef>
                <a:spcPts val="0"/>
              </a:spcBef>
              <a:spcAft>
                <a:spcPts val="0"/>
              </a:spcAft>
              <a:buSzPts val="1600"/>
              <a:buChar char="○"/>
            </a:pPr>
            <a:r>
              <a:rPr lang="en"/>
              <a:t>~11:30 AM (PST) Rest/lunch stop - </a:t>
            </a:r>
            <a:r>
              <a:rPr b="1" lang="en"/>
              <a:t>STUDENT PAY</a:t>
            </a:r>
            <a:endParaRPr b="1"/>
          </a:p>
          <a:p>
            <a:pPr indent="-330200" lvl="1" marL="914400" rtl="0" algn="l">
              <a:lnSpc>
                <a:spcPct val="150000"/>
              </a:lnSpc>
              <a:spcBef>
                <a:spcPts val="0"/>
              </a:spcBef>
              <a:spcAft>
                <a:spcPts val="0"/>
              </a:spcAft>
              <a:buSzPts val="1600"/>
              <a:buChar char="○"/>
            </a:pPr>
            <a:r>
              <a:rPr lang="en"/>
              <a:t>~3:15 PM Rest/Snack stop - </a:t>
            </a:r>
            <a:r>
              <a:rPr b="1" lang="en"/>
              <a:t>STUDENT PAY</a:t>
            </a:r>
            <a:endParaRPr b="1"/>
          </a:p>
          <a:p>
            <a:pPr indent="-330200" lvl="1" marL="914400" rtl="0" algn="l">
              <a:lnSpc>
                <a:spcPct val="150000"/>
              </a:lnSpc>
              <a:spcBef>
                <a:spcPts val="0"/>
              </a:spcBef>
              <a:spcAft>
                <a:spcPts val="0"/>
              </a:spcAft>
              <a:buSzPts val="1600"/>
              <a:buChar char="○"/>
            </a:pPr>
            <a:r>
              <a:rPr lang="en"/>
              <a:t>~7:30 PM Student Dismissal/Parent Pick-up</a:t>
            </a:r>
            <a:endParaRPr b="1"/>
          </a:p>
          <a:p>
            <a:pPr indent="0" lvl="0" marL="914400" rtl="0" algn="l">
              <a:lnSpc>
                <a:spcPct val="150000"/>
              </a:lnSpc>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0fe455d60a_0_88"/>
          <p:cNvSpPr txBox="1"/>
          <p:nvPr/>
        </p:nvSpPr>
        <p:spPr>
          <a:xfrm>
            <a:off x="360175" y="728375"/>
            <a:ext cx="78288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Wear a comfortable outfit on Friday – you will need to be able to practice in it, you will not have access to your luggage before practice.  Make sure you have shoes and socks for practice and you have warm clothes for practicing in Utah on Friday afternoon.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 sz="1200">
                <a:solidFill>
                  <a:schemeClr val="dk1"/>
                </a:solidFill>
                <a:latin typeface="Calibri"/>
                <a:ea typeface="Calibri"/>
                <a:cs typeface="Calibri"/>
                <a:sym typeface="Calibri"/>
              </a:rPr>
              <a:t>Small bag/backpack for travel on bus: holds money, water bottle, snacks, phone, charger, things to do on long drive: book, homework</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Money for Friday breakfast and lunch breaks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Money for Sunday lunch break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Water bottle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Phone Charger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Blanket for bus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8" name="Google Shape;178;g30fe455d60a_0_88"/>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Packing List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0fe455d60a_0_96"/>
          <p:cNvSpPr txBox="1"/>
          <p:nvPr/>
        </p:nvSpPr>
        <p:spPr>
          <a:xfrm>
            <a:off x="469375" y="78150"/>
            <a:ext cx="83199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PJs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Underwear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Socks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 socks for rehearsal</a:t>
            </a:r>
            <a:endParaRPr sz="1200">
              <a:solidFill>
                <a:schemeClr val="dk1"/>
              </a:solidFill>
              <a:latin typeface="Calibri"/>
              <a:ea typeface="Calibri"/>
              <a:cs typeface="Calibri"/>
              <a:sym typeface="Calibri"/>
            </a:endParaRPr>
          </a:p>
          <a:p>
            <a:pPr indent="457200" lvl="0" marL="0" rtl="0" algn="l">
              <a:spcBef>
                <a:spcPts val="0"/>
              </a:spcBef>
              <a:spcAft>
                <a:spcPts val="0"/>
              </a:spcAft>
              <a:buNone/>
            </a:pPr>
            <a:r>
              <a:rPr lang="en" sz="1200">
                <a:solidFill>
                  <a:schemeClr val="dk1"/>
                </a:solidFill>
                <a:latin typeface="Calibri"/>
                <a:ea typeface="Calibri"/>
                <a:cs typeface="Calibri"/>
                <a:sym typeface="Calibri"/>
              </a:rPr>
              <a:t>- performance socks for Saturday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Sweatshirt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Shoes for practice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Jacket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Beanie/hat for warmth</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Black KR t-shirt/black long sleeve shirt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Black leggings/thermal underwear for under uniform</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Comfortable outfit for Sunday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Toiletries</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Medicine if needed</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Deodorant (your roommates will thank you)</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Toothbrush</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Toothpaste</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Face wash</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Shampoo/conditioner</a:t>
            </a:r>
            <a:endParaRPr sz="1200">
              <a:solidFill>
                <a:schemeClr val="dk1"/>
              </a:solidFill>
              <a:latin typeface="Calibri"/>
              <a:ea typeface="Calibri"/>
              <a:cs typeface="Calibri"/>
              <a:sym typeface="Calibri"/>
            </a:endParaRPr>
          </a:p>
          <a:p>
            <a:pPr indent="-304800" lvl="0" marL="6858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Feminine products if needed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 sz="1200" u="sng">
                <a:solidFill>
                  <a:schemeClr val="dk1"/>
                </a:solidFill>
                <a:latin typeface="Calibri"/>
                <a:ea typeface="Calibri"/>
                <a:cs typeface="Calibri"/>
                <a:sym typeface="Calibri"/>
              </a:rPr>
              <a:t>Everything listed for Saturday and Sunday should fit in a small carry on suitcase/duffel/backpack, if it won’t fit in an overhead bin in an airplane it is too big!</a:t>
            </a:r>
            <a:endParaRPr b="1"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DO NOT BRING gaming systems or computers – we will not be in our hotel rooms very long except for sleeping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7" name="Shape 187"/>
        <p:cNvGrpSpPr/>
        <p:nvPr/>
      </p:nvGrpSpPr>
      <p:grpSpPr>
        <a:xfrm>
          <a:off x="0" y="0"/>
          <a:ext cx="0" cy="0"/>
          <a:chOff x="0" y="0"/>
          <a:chExt cx="0" cy="0"/>
        </a:xfrm>
      </p:grpSpPr>
      <p:sp>
        <p:nvSpPr>
          <p:cNvPr id="188" name="Google Shape;188;g5bd218af3c_0_1"/>
          <p:cNvSpPr txBox="1"/>
          <p:nvPr>
            <p:ph type="title"/>
          </p:nvPr>
        </p:nvSpPr>
        <p:spPr>
          <a:xfrm>
            <a:off x="811510" y="256570"/>
            <a:ext cx="7521000" cy="41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sz="3600">
                <a:solidFill>
                  <a:srgbClr val="D9D9D9"/>
                </a:solidFill>
              </a:rPr>
              <a:t>Go Knights!</a:t>
            </a:r>
            <a:endParaRPr sz="3600">
              <a:solidFill>
                <a:srgbClr val="D9D9D9"/>
              </a:solidFill>
            </a:endParaRPr>
          </a:p>
        </p:txBody>
      </p:sp>
      <p:sp>
        <p:nvSpPr>
          <p:cNvPr id="189" name="Google Shape;189;g5bd218af3c_0_1"/>
          <p:cNvSpPr txBox="1"/>
          <p:nvPr/>
        </p:nvSpPr>
        <p:spPr>
          <a:xfrm>
            <a:off x="3220950" y="4093300"/>
            <a:ext cx="5643600" cy="68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1" lang="en" sz="2400" u="none" cap="none" strike="noStrike">
                <a:solidFill>
                  <a:schemeClr val="dk1"/>
                </a:solidFill>
                <a:latin typeface="Cambria"/>
                <a:ea typeface="Cambria"/>
                <a:cs typeface="Cambria"/>
                <a:sym typeface="Cambria"/>
              </a:rPr>
              <a:t>San Marcos High School Music Boosters</a:t>
            </a:r>
            <a:endParaRPr b="1" i="1" sz="2400" u="none" cap="none" strike="noStrike">
              <a:solidFill>
                <a:schemeClr val="dk1"/>
              </a:solidFill>
              <a:latin typeface="Cambria"/>
              <a:ea typeface="Cambria"/>
              <a:cs typeface="Cambria"/>
              <a:sym typeface="Cambria"/>
            </a:endParaRPr>
          </a:p>
        </p:txBody>
      </p:sp>
      <p:pic>
        <p:nvPicPr>
          <p:cNvPr id="190" name="Google Shape;190;g5bd218af3c_0_1"/>
          <p:cNvPicPr preferRelativeResize="0"/>
          <p:nvPr/>
        </p:nvPicPr>
        <p:blipFill>
          <a:blip r:embed="rId3">
            <a:alphaModFix/>
          </a:blip>
          <a:stretch>
            <a:fillRect/>
          </a:stretch>
        </p:blipFill>
        <p:spPr>
          <a:xfrm>
            <a:off x="14600" y="827600"/>
            <a:ext cx="9114798" cy="27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1081079009_0_0"/>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Copy of slides</a:t>
            </a:r>
            <a:endParaRPr/>
          </a:p>
        </p:txBody>
      </p:sp>
      <p:pic>
        <p:nvPicPr>
          <p:cNvPr id="196" name="Google Shape;196;g31081079009_0_0"/>
          <p:cNvPicPr preferRelativeResize="0"/>
          <p:nvPr/>
        </p:nvPicPr>
        <p:blipFill>
          <a:blip r:embed="rId3">
            <a:alphaModFix/>
          </a:blip>
          <a:stretch>
            <a:fillRect/>
          </a:stretch>
        </p:blipFill>
        <p:spPr>
          <a:xfrm>
            <a:off x="2885075" y="1099575"/>
            <a:ext cx="3455524" cy="3455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0fe455d60a_0_59"/>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Communication from Boosters</a:t>
            </a:r>
            <a:endParaRPr/>
          </a:p>
        </p:txBody>
      </p:sp>
      <p:sp>
        <p:nvSpPr>
          <p:cNvPr id="107" name="Google Shape;107;g30fe455d60a_0_59"/>
          <p:cNvSpPr txBox="1"/>
          <p:nvPr>
            <p:ph idx="1" type="body"/>
          </p:nvPr>
        </p:nvSpPr>
        <p:spPr>
          <a:xfrm>
            <a:off x="2446263" y="977675"/>
            <a:ext cx="3188100" cy="26817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en"/>
              <a:t>We will be using the Remind app for both championships.  To receive updates during the trip - for instance what time we perform in the finals, pictures of the show, time we will be back, etc.  Download the Remind App. and send a text —&gt; </a:t>
            </a:r>
            <a:endParaRPr/>
          </a:p>
        </p:txBody>
      </p:sp>
      <p:pic>
        <p:nvPicPr>
          <p:cNvPr id="108" name="Google Shape;108;g30fe455d60a_0_59"/>
          <p:cNvPicPr preferRelativeResize="0"/>
          <p:nvPr/>
        </p:nvPicPr>
        <p:blipFill>
          <a:blip r:embed="rId3">
            <a:alphaModFix/>
          </a:blip>
          <a:stretch>
            <a:fillRect/>
          </a:stretch>
        </p:blipFill>
        <p:spPr>
          <a:xfrm>
            <a:off x="5879316" y="326400"/>
            <a:ext cx="2858619" cy="5143501"/>
          </a:xfrm>
          <a:prstGeom prst="rect">
            <a:avLst/>
          </a:prstGeom>
          <a:noFill/>
          <a:ln>
            <a:noFill/>
          </a:ln>
        </p:spPr>
      </p:pic>
      <p:pic>
        <p:nvPicPr>
          <p:cNvPr id="109" name="Google Shape;109;g30fe455d60a_0_59"/>
          <p:cNvPicPr preferRelativeResize="0"/>
          <p:nvPr/>
        </p:nvPicPr>
        <p:blipFill>
          <a:blip r:embed="rId4">
            <a:alphaModFix/>
          </a:blip>
          <a:stretch>
            <a:fillRect/>
          </a:stretch>
        </p:blipFill>
        <p:spPr>
          <a:xfrm>
            <a:off x="905925" y="1073725"/>
            <a:ext cx="1295400" cy="180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t>BOA Regional Championships 2024</a:t>
            </a:r>
            <a:endParaRPr u="sng"/>
          </a:p>
        </p:txBody>
      </p:sp>
      <p:sp>
        <p:nvSpPr>
          <p:cNvPr id="115" name="Google Shape;115;p3"/>
          <p:cNvSpPr txBox="1"/>
          <p:nvPr>
            <p:ph idx="1" type="body"/>
          </p:nvPr>
        </p:nvSpPr>
        <p:spPr>
          <a:xfrm>
            <a:off x="822960" y="822960"/>
            <a:ext cx="3200400" cy="411600"/>
          </a:xfrm>
          <a:prstGeom prst="rect">
            <a:avLst/>
          </a:prstGeom>
        </p:spPr>
        <p:txBody>
          <a:bodyPr anchorCtr="0" anchor="b" bIns="91425" lIns="91425" spcFirstLastPara="1" rIns="91425" wrap="square" tIns="91425">
            <a:noAutofit/>
          </a:bodyPr>
          <a:lstStyle/>
          <a:p>
            <a:pPr indent="0" lvl="0" marL="0" rtl="0" algn="l">
              <a:spcBef>
                <a:spcPts val="800"/>
              </a:spcBef>
              <a:spcAft>
                <a:spcPts val="0"/>
              </a:spcAft>
              <a:buNone/>
            </a:pPr>
            <a:r>
              <a:rPr lang="en"/>
              <a:t>BOA California Regional Championship </a:t>
            </a:r>
            <a:endParaRPr/>
          </a:p>
        </p:txBody>
      </p:sp>
      <p:sp>
        <p:nvSpPr>
          <p:cNvPr id="116" name="Google Shape;116;p3"/>
          <p:cNvSpPr txBox="1"/>
          <p:nvPr>
            <p:ph idx="2" type="body"/>
          </p:nvPr>
        </p:nvSpPr>
        <p:spPr>
          <a:xfrm>
            <a:off x="819150" y="1276386"/>
            <a:ext cx="3200400" cy="2331600"/>
          </a:xfrm>
          <a:prstGeom prst="rect">
            <a:avLst/>
          </a:prstGeom>
        </p:spPr>
        <p:txBody>
          <a:bodyPr anchorCtr="0" anchor="t" bIns="91425" lIns="91425" spcFirstLastPara="1" rIns="91425" wrap="square" tIns="91425">
            <a:noAutofit/>
          </a:bodyPr>
          <a:lstStyle/>
          <a:p>
            <a:pPr indent="-292100" lvl="0" marL="457200" rtl="0" algn="l">
              <a:spcBef>
                <a:spcPts val="800"/>
              </a:spcBef>
              <a:spcAft>
                <a:spcPts val="0"/>
              </a:spcAft>
              <a:buSzPts val="1000"/>
              <a:buChar char="●"/>
            </a:pPr>
            <a:r>
              <a:rPr lang="en" sz="2000"/>
              <a:t>Etiwanda HS</a:t>
            </a:r>
            <a:endParaRPr sz="2000"/>
          </a:p>
          <a:p>
            <a:pPr indent="-292100" lvl="0" marL="457200" rtl="0" algn="l">
              <a:spcBef>
                <a:spcPts val="0"/>
              </a:spcBef>
              <a:spcAft>
                <a:spcPts val="0"/>
              </a:spcAft>
              <a:buSzPts val="1000"/>
              <a:buChar char="●"/>
            </a:pPr>
            <a:r>
              <a:rPr b="0" lang="en" sz="2000"/>
              <a:t>Prelims - we perform at 1:15 pm</a:t>
            </a:r>
            <a:endParaRPr b="0" sz="2000"/>
          </a:p>
          <a:p>
            <a:pPr indent="-292100" lvl="0" marL="457200" rtl="0" algn="l">
              <a:spcBef>
                <a:spcPts val="0"/>
              </a:spcBef>
              <a:spcAft>
                <a:spcPts val="0"/>
              </a:spcAft>
              <a:buSzPts val="1000"/>
              <a:buChar char="●"/>
            </a:pPr>
            <a:r>
              <a:rPr b="0" lang="en" sz="2000"/>
              <a:t>Finals - when we qualify we will perform sometime after 6:45 pm</a:t>
            </a:r>
            <a:endParaRPr b="0" sz="2000"/>
          </a:p>
          <a:p>
            <a:pPr indent="0" lvl="0" marL="0" rtl="0" algn="l">
              <a:spcBef>
                <a:spcPts val="800"/>
              </a:spcBef>
              <a:spcAft>
                <a:spcPts val="0"/>
              </a:spcAft>
              <a:buNone/>
            </a:pPr>
            <a:r>
              <a:t/>
            </a:r>
            <a:endParaRPr/>
          </a:p>
        </p:txBody>
      </p:sp>
      <p:sp>
        <p:nvSpPr>
          <p:cNvPr id="117" name="Google Shape;117;p3"/>
          <p:cNvSpPr txBox="1"/>
          <p:nvPr>
            <p:ph idx="3" type="body"/>
          </p:nvPr>
        </p:nvSpPr>
        <p:spPr>
          <a:xfrm>
            <a:off x="4700016" y="822960"/>
            <a:ext cx="3200400" cy="411600"/>
          </a:xfrm>
          <a:prstGeom prst="rect">
            <a:avLst/>
          </a:prstGeom>
        </p:spPr>
        <p:txBody>
          <a:bodyPr anchorCtr="0" anchor="b" bIns="91425" lIns="91425" spcFirstLastPara="1" rIns="91425" wrap="square" tIns="91425">
            <a:noAutofit/>
          </a:bodyPr>
          <a:lstStyle/>
          <a:p>
            <a:pPr indent="0" lvl="0" marL="0" rtl="0" algn="l">
              <a:spcBef>
                <a:spcPts val="800"/>
              </a:spcBef>
              <a:spcAft>
                <a:spcPts val="0"/>
              </a:spcAft>
              <a:buNone/>
            </a:pPr>
            <a:r>
              <a:rPr lang="en"/>
              <a:t>BOA Utah Regional Championship	</a:t>
            </a:r>
            <a:endParaRPr/>
          </a:p>
        </p:txBody>
      </p:sp>
      <p:sp>
        <p:nvSpPr>
          <p:cNvPr id="118" name="Google Shape;118;p3"/>
          <p:cNvSpPr txBox="1"/>
          <p:nvPr>
            <p:ph idx="4" type="body"/>
          </p:nvPr>
        </p:nvSpPr>
        <p:spPr>
          <a:xfrm>
            <a:off x="4700016" y="1276386"/>
            <a:ext cx="3200400" cy="2331600"/>
          </a:xfrm>
          <a:prstGeom prst="rect">
            <a:avLst/>
          </a:prstGeom>
        </p:spPr>
        <p:txBody>
          <a:bodyPr anchorCtr="0" anchor="t" bIns="91425" lIns="91425" spcFirstLastPara="1" rIns="91425" wrap="square" tIns="91425">
            <a:noAutofit/>
          </a:bodyPr>
          <a:lstStyle/>
          <a:p>
            <a:pPr indent="-292100" lvl="0" marL="457200" rtl="0" algn="l">
              <a:spcBef>
                <a:spcPts val="800"/>
              </a:spcBef>
              <a:spcAft>
                <a:spcPts val="0"/>
              </a:spcAft>
              <a:buSzPts val="1000"/>
              <a:buChar char="●"/>
            </a:pPr>
            <a:r>
              <a:rPr lang="en" sz="2000"/>
              <a:t>Greater Zion Stadium</a:t>
            </a:r>
            <a:endParaRPr sz="2000"/>
          </a:p>
          <a:p>
            <a:pPr indent="-292100" lvl="0" marL="457200" rtl="0" algn="l">
              <a:spcBef>
                <a:spcPts val="0"/>
              </a:spcBef>
              <a:spcAft>
                <a:spcPts val="0"/>
              </a:spcAft>
              <a:buSzPts val="1000"/>
              <a:buChar char="●"/>
            </a:pPr>
            <a:r>
              <a:rPr b="0" lang="en" sz="2000"/>
              <a:t>Prelims - we perform at 1:15 pm</a:t>
            </a:r>
            <a:endParaRPr b="0" sz="2000"/>
          </a:p>
          <a:p>
            <a:pPr indent="-292100" lvl="0" marL="457200" rtl="0" algn="l">
              <a:spcBef>
                <a:spcPts val="0"/>
              </a:spcBef>
              <a:spcAft>
                <a:spcPts val="0"/>
              </a:spcAft>
              <a:buSzPts val="1000"/>
              <a:buChar char="●"/>
            </a:pPr>
            <a:r>
              <a:rPr b="0" lang="en" sz="2000"/>
              <a:t>Finals - when we qualify we will perform sometime after 7:30 pm</a:t>
            </a:r>
            <a:endParaRPr b="0" sz="2000"/>
          </a:p>
          <a:p>
            <a:pPr indent="0" lvl="0" marL="0" rtl="0" algn="l">
              <a:spcBef>
                <a:spcPts val="800"/>
              </a:spcBef>
              <a:spcAft>
                <a:spcPts val="0"/>
              </a:spcAft>
              <a:buNone/>
            </a:pPr>
            <a:r>
              <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0fe455d60a_0_15"/>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Etiwanda High School	</a:t>
            </a:r>
            <a:endParaRPr/>
          </a:p>
        </p:txBody>
      </p:sp>
      <p:sp>
        <p:nvSpPr>
          <p:cNvPr id="124" name="Google Shape;124;g30fe455d60a_0_15"/>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800"/>
              </a:spcBef>
              <a:spcAft>
                <a:spcPts val="0"/>
              </a:spcAft>
              <a:buSzPts val="1400"/>
              <a:buChar char="●"/>
            </a:pPr>
            <a:r>
              <a:rPr lang="en"/>
              <a:t>Call time 8:00 am on Saturday, Nov. 2. </a:t>
            </a:r>
            <a:endParaRPr/>
          </a:p>
          <a:p>
            <a:pPr indent="-317500" lvl="0" marL="457200" rtl="0" algn="l">
              <a:lnSpc>
                <a:spcPct val="150000"/>
              </a:lnSpc>
              <a:spcBef>
                <a:spcPts val="0"/>
              </a:spcBef>
              <a:spcAft>
                <a:spcPts val="0"/>
              </a:spcAft>
              <a:buSzPts val="1400"/>
              <a:buChar char="●"/>
            </a:pPr>
            <a:r>
              <a:rPr lang="en"/>
              <a:t>Return at 2:00 am (2 hours after midnight) on Sunday, Nov. 3.</a:t>
            </a:r>
            <a:endParaRPr/>
          </a:p>
          <a:p>
            <a:pPr indent="-317500" lvl="0" marL="457200" rtl="0" algn="l">
              <a:lnSpc>
                <a:spcPct val="150000"/>
              </a:lnSpc>
              <a:spcBef>
                <a:spcPts val="0"/>
              </a:spcBef>
              <a:spcAft>
                <a:spcPts val="0"/>
              </a:spcAft>
              <a:buSzPts val="1400"/>
              <a:buChar char="●"/>
            </a:pPr>
            <a:r>
              <a:rPr lang="en"/>
              <a:t>Students will need to pack a lunch they can eat on the bus on the way there - </a:t>
            </a:r>
            <a:r>
              <a:rPr lang="en" u="sng"/>
              <a:t>students will NOT have time to purchase concessions before we perform</a:t>
            </a:r>
            <a:r>
              <a:rPr lang="en"/>
              <a:t>.</a:t>
            </a:r>
            <a:endParaRPr/>
          </a:p>
          <a:p>
            <a:pPr indent="-317500" lvl="0" marL="457200" rtl="0" algn="l">
              <a:lnSpc>
                <a:spcPct val="150000"/>
              </a:lnSpc>
              <a:spcBef>
                <a:spcPts val="0"/>
              </a:spcBef>
              <a:spcAft>
                <a:spcPts val="0"/>
              </a:spcAft>
              <a:buSzPts val="1400"/>
              <a:buChar char="●"/>
            </a:pPr>
            <a:r>
              <a:rPr lang="en"/>
              <a:t>Students will receive snacks after the first performance as well as before leaving to come back to SMHS.</a:t>
            </a:r>
            <a:endParaRPr/>
          </a:p>
          <a:p>
            <a:pPr indent="-317500" lvl="0" marL="457200" rtl="0" algn="l">
              <a:lnSpc>
                <a:spcPct val="150000"/>
              </a:lnSpc>
              <a:spcBef>
                <a:spcPts val="0"/>
              </a:spcBef>
              <a:spcAft>
                <a:spcPts val="0"/>
              </a:spcAft>
              <a:buSzPts val="1400"/>
              <a:buChar char="●"/>
            </a:pPr>
            <a:r>
              <a:rPr lang="en"/>
              <a:t>Pizza dinner will be provided by the boosters after the preliminary competition.</a:t>
            </a:r>
            <a:endParaRPr/>
          </a:p>
          <a:p>
            <a:pPr indent="-317500" lvl="0" marL="457200" rtl="0" algn="l">
              <a:lnSpc>
                <a:spcPct val="150000"/>
              </a:lnSpc>
              <a:spcBef>
                <a:spcPts val="0"/>
              </a:spcBef>
              <a:spcAft>
                <a:spcPts val="0"/>
              </a:spcAft>
              <a:buSzPts val="1400"/>
              <a:buChar char="●"/>
            </a:pPr>
            <a:r>
              <a:rPr lang="en"/>
              <a:t>Bring black practice t-shirt, black socks, reeds, etc. for the performance</a:t>
            </a:r>
            <a:endParaRPr/>
          </a:p>
          <a:p>
            <a:pPr indent="-330200" lvl="1" marL="914400" rtl="0" algn="l">
              <a:lnSpc>
                <a:spcPct val="150000"/>
              </a:lnSpc>
              <a:spcBef>
                <a:spcPts val="0"/>
              </a:spcBef>
              <a:spcAft>
                <a:spcPts val="0"/>
              </a:spcAft>
              <a:buSzPts val="1600"/>
              <a:buChar char="○"/>
            </a:pPr>
            <a:r>
              <a:rPr lang="en"/>
              <a:t>Bring a sweatshirt and comfortable clothes to wear on the bus</a:t>
            </a:r>
            <a:endParaRPr/>
          </a:p>
          <a:p>
            <a:pPr indent="0" lvl="0" marL="0" rtl="0" algn="l">
              <a:spcBef>
                <a:spcPts val="8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0fe455d60a_0_23"/>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BOA California Championship	</a:t>
            </a:r>
            <a:endParaRPr/>
          </a:p>
        </p:txBody>
      </p:sp>
      <p:sp>
        <p:nvSpPr>
          <p:cNvPr id="130" name="Google Shape;130;g30fe455d60a_0_23"/>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en"/>
              <a:t>What to expect:</a:t>
            </a:r>
            <a:endParaRPr/>
          </a:p>
          <a:p>
            <a:pPr indent="0" lvl="0" marL="0" rtl="0" algn="l">
              <a:spcBef>
                <a:spcPts val="800"/>
              </a:spcBef>
              <a:spcAft>
                <a:spcPts val="0"/>
              </a:spcAft>
              <a:buNone/>
            </a:pPr>
            <a:r>
              <a:rPr lang="en"/>
              <a:t>Visit: </a:t>
            </a:r>
            <a:r>
              <a:rPr lang="en" u="sng">
                <a:solidFill>
                  <a:schemeClr val="hlink"/>
                </a:solidFill>
                <a:hlinkClick r:id="rId3"/>
              </a:rPr>
              <a:t>https://marching.musicforall.org/event/california-regional-2024/</a:t>
            </a:r>
            <a:endParaRPr/>
          </a:p>
          <a:p>
            <a:pPr indent="-317500" lvl="0" marL="457200" rtl="0" algn="l">
              <a:lnSpc>
                <a:spcPct val="150000"/>
              </a:lnSpc>
              <a:spcBef>
                <a:spcPts val="800"/>
              </a:spcBef>
              <a:spcAft>
                <a:spcPts val="0"/>
              </a:spcAft>
              <a:buSzPts val="1400"/>
              <a:buChar char="●"/>
            </a:pPr>
            <a:r>
              <a:rPr lang="en"/>
              <a:t>Buy tickets NOW - may sell out.  Assume we will make it finals :)</a:t>
            </a:r>
            <a:endParaRPr/>
          </a:p>
          <a:p>
            <a:pPr indent="-317500" lvl="0" marL="457200" rtl="0" algn="l">
              <a:lnSpc>
                <a:spcPct val="150000"/>
              </a:lnSpc>
              <a:spcBef>
                <a:spcPts val="0"/>
              </a:spcBef>
              <a:spcAft>
                <a:spcPts val="0"/>
              </a:spcAft>
              <a:buSzPts val="1400"/>
              <a:buChar char="●"/>
            </a:pPr>
            <a:r>
              <a:rPr lang="en"/>
              <a:t>Items for sale specific to the championship - items do sell out</a:t>
            </a:r>
            <a:endParaRPr/>
          </a:p>
          <a:p>
            <a:pPr indent="-330200" lvl="1" marL="914400" rtl="0" algn="l">
              <a:lnSpc>
                <a:spcPct val="150000"/>
              </a:lnSpc>
              <a:spcBef>
                <a:spcPts val="0"/>
              </a:spcBef>
              <a:spcAft>
                <a:spcPts val="0"/>
              </a:spcAft>
              <a:buSzPts val="1600"/>
              <a:buChar char="○"/>
            </a:pPr>
            <a:r>
              <a:rPr lang="en"/>
              <a:t>T-shirts, Patches, Pins</a:t>
            </a:r>
            <a:endParaRPr/>
          </a:p>
          <a:p>
            <a:pPr indent="-317500" lvl="0" marL="457200" rtl="0" algn="l">
              <a:lnSpc>
                <a:spcPct val="150000"/>
              </a:lnSpc>
              <a:spcBef>
                <a:spcPts val="0"/>
              </a:spcBef>
              <a:spcAft>
                <a:spcPts val="0"/>
              </a:spcAft>
              <a:buSzPts val="1400"/>
              <a:buChar char="●"/>
            </a:pPr>
            <a:r>
              <a:rPr lang="en"/>
              <a:t>Livestream available (as long as it works) to purchase from above site</a:t>
            </a:r>
            <a:endParaRPr/>
          </a:p>
          <a:p>
            <a:pPr indent="-317500" lvl="0" marL="457200" rtl="0" algn="l">
              <a:lnSpc>
                <a:spcPct val="150000"/>
              </a:lnSpc>
              <a:spcBef>
                <a:spcPts val="0"/>
              </a:spcBef>
              <a:spcAft>
                <a:spcPts val="0"/>
              </a:spcAft>
              <a:buSzPts val="1400"/>
              <a:buChar char="●"/>
            </a:pPr>
            <a:r>
              <a:rPr lang="en"/>
              <a:t>Full retreat at the end of finals</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0fe455d60a_0_29"/>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0fe455d60a_0_29"/>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pic>
        <p:nvPicPr>
          <p:cNvPr id="137" name="Google Shape;137;g30fe455d60a_0_29"/>
          <p:cNvPicPr preferRelativeResize="0"/>
          <p:nvPr/>
        </p:nvPicPr>
        <p:blipFill>
          <a:blip r:embed="rId3">
            <a:alphaModFix/>
          </a:blip>
          <a:stretch>
            <a:fillRect/>
          </a:stretch>
        </p:blipFill>
        <p:spPr>
          <a:xfrm>
            <a:off x="583525" y="150700"/>
            <a:ext cx="8088627" cy="48420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30fe455d60a_0_50"/>
          <p:cNvPicPr preferRelativeResize="0"/>
          <p:nvPr/>
        </p:nvPicPr>
        <p:blipFill>
          <a:blip r:embed="rId3">
            <a:alphaModFix/>
          </a:blip>
          <a:stretch>
            <a:fillRect/>
          </a:stretch>
        </p:blipFill>
        <p:spPr>
          <a:xfrm>
            <a:off x="544600" y="152400"/>
            <a:ext cx="4700986" cy="4838698"/>
          </a:xfrm>
          <a:prstGeom prst="rect">
            <a:avLst/>
          </a:prstGeom>
          <a:noFill/>
          <a:ln>
            <a:noFill/>
          </a:ln>
        </p:spPr>
      </p:pic>
      <p:sp>
        <p:nvSpPr>
          <p:cNvPr id="143" name="Google Shape;143;g30fe455d60a_0_50"/>
          <p:cNvSpPr txBox="1"/>
          <p:nvPr>
            <p:ph idx="1" type="body"/>
          </p:nvPr>
        </p:nvSpPr>
        <p:spPr>
          <a:xfrm>
            <a:off x="5651775" y="725950"/>
            <a:ext cx="3145800" cy="41451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en"/>
              <a:t>*It your</a:t>
            </a:r>
            <a:r>
              <a:rPr lang="en"/>
              <a:t> student does something really, really dumb (drugs/alcohol, stealing at food/truck stops, going into rooms that they are not assigned to, etc) we will ask parents to come pick up their student from Utah.  The trip is instantly over for that student and a conversation about their future in the music program will happen once we return to school.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0fe455d60a_0_45"/>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 George, UT - </a:t>
            </a:r>
            <a:r>
              <a:rPr lang="en">
                <a:highlight>
                  <a:srgbClr val="FFFF00"/>
                </a:highlight>
              </a:rPr>
              <a:t>once in Utah all times are MDT</a:t>
            </a:r>
            <a:r>
              <a:rPr lang="en"/>
              <a:t>	</a:t>
            </a:r>
            <a:endParaRPr/>
          </a:p>
        </p:txBody>
      </p:sp>
      <p:sp>
        <p:nvSpPr>
          <p:cNvPr id="149" name="Google Shape;149;g30fe455d60a_0_45"/>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800"/>
              </a:spcBef>
              <a:spcAft>
                <a:spcPts val="0"/>
              </a:spcAft>
              <a:buSzPts val="1400"/>
              <a:buChar char="●"/>
            </a:pPr>
            <a:r>
              <a:rPr lang="en"/>
              <a:t>Friday, Nov. 8</a:t>
            </a:r>
            <a:endParaRPr/>
          </a:p>
          <a:p>
            <a:pPr indent="-330200" lvl="1" marL="914400" rtl="0" algn="l">
              <a:lnSpc>
                <a:spcPct val="150000"/>
              </a:lnSpc>
              <a:spcBef>
                <a:spcPts val="0"/>
              </a:spcBef>
              <a:spcAft>
                <a:spcPts val="0"/>
              </a:spcAft>
              <a:buSzPts val="1600"/>
              <a:buChar char="○"/>
            </a:pPr>
            <a:r>
              <a:rPr lang="en"/>
              <a:t>Call time 4:15 AM</a:t>
            </a:r>
            <a:endParaRPr/>
          </a:p>
          <a:p>
            <a:pPr indent="-330200" lvl="1" marL="914400" rtl="0" algn="l">
              <a:lnSpc>
                <a:spcPct val="150000"/>
              </a:lnSpc>
              <a:spcBef>
                <a:spcPts val="0"/>
              </a:spcBef>
              <a:spcAft>
                <a:spcPts val="0"/>
              </a:spcAft>
              <a:buSzPts val="1600"/>
              <a:buChar char="○"/>
            </a:pPr>
            <a:r>
              <a:rPr lang="en"/>
              <a:t>~7:15 AM Rest/Breakfast Stop - </a:t>
            </a:r>
            <a:r>
              <a:rPr b="1" lang="en"/>
              <a:t>STUDENT PAY</a:t>
            </a:r>
            <a:endParaRPr b="1"/>
          </a:p>
          <a:p>
            <a:pPr indent="-330200" lvl="1" marL="914400" rtl="0" algn="l">
              <a:lnSpc>
                <a:spcPct val="150000"/>
              </a:lnSpc>
              <a:spcBef>
                <a:spcPts val="0"/>
              </a:spcBef>
              <a:spcAft>
                <a:spcPts val="0"/>
              </a:spcAft>
              <a:buSzPts val="1600"/>
              <a:buChar char="○"/>
            </a:pPr>
            <a:r>
              <a:rPr lang="en"/>
              <a:t>~10:45 AM Rest/Snack Break - </a:t>
            </a:r>
            <a:r>
              <a:rPr b="1" lang="en"/>
              <a:t>STUDENT PAY</a:t>
            </a:r>
            <a:endParaRPr/>
          </a:p>
          <a:p>
            <a:pPr indent="-330200" lvl="1" marL="914400" rtl="0" algn="l">
              <a:lnSpc>
                <a:spcPct val="150000"/>
              </a:lnSpc>
              <a:spcBef>
                <a:spcPts val="0"/>
              </a:spcBef>
              <a:spcAft>
                <a:spcPts val="0"/>
              </a:spcAft>
              <a:buSzPts val="1600"/>
              <a:buChar char="○"/>
            </a:pPr>
            <a:r>
              <a:rPr lang="en"/>
              <a:t>~3:00 PM (MDT - 1 hour ahead of PST) Rehearse at Snow Canyon High School </a:t>
            </a:r>
            <a:endParaRPr/>
          </a:p>
          <a:p>
            <a:pPr indent="-330200" lvl="1" marL="914400" rtl="0" algn="l">
              <a:lnSpc>
                <a:spcPct val="150000"/>
              </a:lnSpc>
              <a:spcBef>
                <a:spcPts val="0"/>
              </a:spcBef>
              <a:spcAft>
                <a:spcPts val="0"/>
              </a:spcAft>
              <a:buSzPts val="1600"/>
              <a:buChar char="○"/>
            </a:pPr>
            <a:r>
              <a:rPr lang="en"/>
              <a:t>~6:30 PM Arrive at hotel (Hampton Inn, 53 River Road, St. George)</a:t>
            </a:r>
            <a:endParaRPr/>
          </a:p>
          <a:p>
            <a:pPr indent="-330200" lvl="1" marL="914400" rtl="0" algn="l">
              <a:lnSpc>
                <a:spcPct val="150000"/>
              </a:lnSpc>
              <a:spcBef>
                <a:spcPts val="0"/>
              </a:spcBef>
              <a:spcAft>
                <a:spcPts val="0"/>
              </a:spcAft>
              <a:buSzPts val="1600"/>
              <a:buChar char="○"/>
            </a:pPr>
            <a:r>
              <a:rPr lang="en"/>
              <a:t>~7:30 PM Eat dinner - </a:t>
            </a:r>
            <a:r>
              <a:rPr b="1" lang="en"/>
              <a:t>booster provided</a:t>
            </a:r>
            <a:endParaRPr b="1"/>
          </a:p>
          <a:p>
            <a:pPr indent="-330200" lvl="1" marL="914400" rtl="0" algn="l">
              <a:lnSpc>
                <a:spcPct val="150000"/>
              </a:lnSpc>
              <a:spcBef>
                <a:spcPts val="0"/>
              </a:spcBef>
              <a:spcAft>
                <a:spcPts val="0"/>
              </a:spcAft>
              <a:buSzPts val="1600"/>
              <a:buChar char="○"/>
            </a:pPr>
            <a:r>
              <a:rPr lang="en"/>
              <a:t>~10:00 PM Lights out</a:t>
            </a:r>
            <a:endParaRPr/>
          </a:p>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0fe455d60a_0_66"/>
          <p:cNvSpPr txBox="1"/>
          <p:nvPr>
            <p:ph type="title"/>
          </p:nvPr>
        </p:nvSpPr>
        <p:spPr>
          <a:xfrm>
            <a:off x="822960" y="274320"/>
            <a:ext cx="75210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 George, UT	</a:t>
            </a:r>
            <a:endParaRPr/>
          </a:p>
        </p:txBody>
      </p:sp>
      <p:sp>
        <p:nvSpPr>
          <p:cNvPr id="155" name="Google Shape;155;g30fe455d60a_0_66"/>
          <p:cNvSpPr txBox="1"/>
          <p:nvPr>
            <p:ph idx="1" type="body"/>
          </p:nvPr>
        </p:nvSpPr>
        <p:spPr>
          <a:xfrm>
            <a:off x="664650" y="825600"/>
            <a:ext cx="7521000" cy="4145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800"/>
              </a:spcBef>
              <a:spcAft>
                <a:spcPts val="0"/>
              </a:spcAft>
              <a:buSzPts val="1400"/>
              <a:buChar char="●"/>
            </a:pPr>
            <a:r>
              <a:rPr lang="en"/>
              <a:t>Saturday, Nov. 9</a:t>
            </a:r>
            <a:endParaRPr/>
          </a:p>
          <a:p>
            <a:pPr indent="-330200" lvl="1" marL="914400" rtl="0" algn="l">
              <a:lnSpc>
                <a:spcPct val="150000"/>
              </a:lnSpc>
              <a:spcBef>
                <a:spcPts val="0"/>
              </a:spcBef>
              <a:spcAft>
                <a:spcPts val="0"/>
              </a:spcAft>
              <a:buSzPts val="1600"/>
              <a:buChar char="○"/>
            </a:pPr>
            <a:r>
              <a:rPr lang="en"/>
              <a:t>Breakfast at hotel - </a:t>
            </a:r>
            <a:r>
              <a:rPr b="1" lang="en"/>
              <a:t>hotel provided</a:t>
            </a:r>
            <a:endParaRPr b="1"/>
          </a:p>
          <a:p>
            <a:pPr indent="-330200" lvl="1" marL="914400" rtl="0" algn="l">
              <a:lnSpc>
                <a:spcPct val="150000"/>
              </a:lnSpc>
              <a:spcBef>
                <a:spcPts val="0"/>
              </a:spcBef>
              <a:spcAft>
                <a:spcPts val="0"/>
              </a:spcAft>
              <a:buSzPts val="1600"/>
              <a:buChar char="○"/>
            </a:pPr>
            <a:r>
              <a:rPr lang="en"/>
              <a:t>11:00 AM Buses arrive at Greater Zion Stadium</a:t>
            </a:r>
            <a:endParaRPr b="1"/>
          </a:p>
          <a:p>
            <a:pPr indent="-330200" lvl="1" marL="914400" rtl="0" algn="l">
              <a:lnSpc>
                <a:spcPct val="150000"/>
              </a:lnSpc>
              <a:spcBef>
                <a:spcPts val="0"/>
              </a:spcBef>
              <a:spcAft>
                <a:spcPts val="0"/>
              </a:spcAft>
              <a:buSzPts val="1600"/>
              <a:buChar char="○"/>
            </a:pPr>
            <a:r>
              <a:rPr b="1" lang="en"/>
              <a:t>1:15 PM KR PERFORMS </a:t>
            </a:r>
            <a:endParaRPr b="1"/>
          </a:p>
          <a:p>
            <a:pPr indent="-330200" lvl="1" marL="914400" rtl="0" algn="l">
              <a:lnSpc>
                <a:spcPct val="150000"/>
              </a:lnSpc>
              <a:spcBef>
                <a:spcPts val="0"/>
              </a:spcBef>
              <a:spcAft>
                <a:spcPts val="0"/>
              </a:spcAft>
              <a:buSzPts val="1600"/>
              <a:buChar char="○"/>
            </a:pPr>
            <a:r>
              <a:rPr lang="en"/>
              <a:t>2:15 PM lunch - </a:t>
            </a:r>
            <a:r>
              <a:rPr b="1" lang="en"/>
              <a:t>booster provided</a:t>
            </a:r>
            <a:endParaRPr b="1"/>
          </a:p>
          <a:p>
            <a:pPr indent="-330200" lvl="1" marL="914400" rtl="0" algn="l">
              <a:lnSpc>
                <a:spcPct val="150000"/>
              </a:lnSpc>
              <a:spcBef>
                <a:spcPts val="0"/>
              </a:spcBef>
              <a:spcAft>
                <a:spcPts val="0"/>
              </a:spcAft>
              <a:buSzPts val="1600"/>
              <a:buChar char="○"/>
            </a:pPr>
            <a:r>
              <a:rPr lang="en"/>
              <a:t>Watch the rest of the prelim performances</a:t>
            </a:r>
            <a:endParaRPr/>
          </a:p>
          <a:p>
            <a:pPr indent="-330200" lvl="1" marL="914400" rtl="0" algn="l">
              <a:lnSpc>
                <a:spcPct val="150000"/>
              </a:lnSpc>
              <a:spcBef>
                <a:spcPts val="0"/>
              </a:spcBef>
              <a:spcAft>
                <a:spcPts val="0"/>
              </a:spcAft>
              <a:buSzPts val="1600"/>
              <a:buChar char="○"/>
            </a:pPr>
            <a:r>
              <a:rPr lang="en"/>
              <a:t>5:30 PM dinner - </a:t>
            </a:r>
            <a:r>
              <a:rPr b="1" lang="en"/>
              <a:t>booster provided</a:t>
            </a:r>
            <a:endParaRPr b="1"/>
          </a:p>
          <a:p>
            <a:pPr indent="-330200" lvl="1" marL="914400" rtl="0" algn="l">
              <a:lnSpc>
                <a:spcPct val="150000"/>
              </a:lnSpc>
              <a:spcBef>
                <a:spcPts val="0"/>
              </a:spcBef>
              <a:spcAft>
                <a:spcPts val="0"/>
              </a:spcAft>
              <a:buSzPts val="1600"/>
              <a:buChar char="○"/>
            </a:pPr>
            <a:r>
              <a:rPr lang="en"/>
              <a:t>Finals Start</a:t>
            </a:r>
            <a:endParaRPr b="1"/>
          </a:p>
          <a:p>
            <a:pPr indent="-330200" lvl="1" marL="914400" rtl="0" algn="l">
              <a:lnSpc>
                <a:spcPct val="150000"/>
              </a:lnSpc>
              <a:spcBef>
                <a:spcPts val="0"/>
              </a:spcBef>
              <a:spcAft>
                <a:spcPts val="0"/>
              </a:spcAft>
              <a:buSzPts val="1600"/>
              <a:buChar char="○"/>
            </a:pPr>
            <a:r>
              <a:t/>
            </a:r>
            <a:endParaRPr/>
          </a:p>
          <a:p>
            <a:pPr indent="0" lvl="0" marL="0" rtl="0" algn="l">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gles">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dak</dc:creator>
</cp:coreProperties>
</file>